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10A1E-858F-437F-90A2-9B379DA78213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77605-9166-467B-B66F-1B555552B1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Dobro došli na čas srpskog jeziika!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Na današnjem času ćemo vežbati pisanje naučenih  pisanih slova.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Napišite naslov: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 smtClean="0"/>
              <a:t>Čitamo</a:t>
            </a:r>
            <a:r>
              <a:rPr lang="sr-Latn-RS" sz="4800" dirty="0" smtClean="0"/>
              <a:t> i pišemo naučenim pisanim slovima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200" dirty="0" smtClean="0"/>
              <a:t>1. Prepiši tekst pisanim slovima latinice.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Petar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vrtu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macu</a:t>
            </a:r>
            <a:r>
              <a:rPr lang="en-US" dirty="0"/>
              <a:t>, </a:t>
            </a:r>
            <a:r>
              <a:rPr lang="en-US" dirty="0" err="1"/>
              <a:t>psa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papagaja</a:t>
            </a:r>
            <a:r>
              <a:rPr lang="en-US" dirty="0" smtClean="0"/>
              <a:t>.</a:t>
            </a:r>
            <a:endParaRPr lang="sr-Latn-RS" dirty="0" smtClean="0"/>
          </a:p>
          <a:p>
            <a:pPr>
              <a:buNone/>
            </a:pPr>
            <a:r>
              <a:rPr lang="en-US" dirty="0" err="1" smtClean="0"/>
              <a:t>Papagaj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je u </a:t>
            </a:r>
            <a:r>
              <a:rPr lang="en-US" dirty="0" err="1"/>
              <a:t>kavezu</a:t>
            </a:r>
            <a:r>
              <a:rPr lang="en-US" dirty="0"/>
              <a:t>. </a:t>
            </a:r>
            <a:r>
              <a:rPr lang="en-US" dirty="0" err="1"/>
              <a:t>Maca</a:t>
            </a:r>
            <a:r>
              <a:rPr lang="en-US" dirty="0"/>
              <a:t> Mica se </a:t>
            </a:r>
            <a:r>
              <a:rPr lang="en-US" dirty="0" err="1" smtClean="0"/>
              <a:t>stalno</a:t>
            </a:r>
            <a:endParaRPr lang="sr-Latn-RS" dirty="0" smtClean="0"/>
          </a:p>
          <a:p>
            <a:pPr>
              <a:buNone/>
            </a:pPr>
            <a:r>
              <a:rPr lang="en-US" dirty="0" err="1" smtClean="0"/>
              <a:t>mota</a:t>
            </a:r>
            <a:r>
              <a:rPr lang="en-US" dirty="0" smtClean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kaveza</a:t>
            </a:r>
            <a:r>
              <a:rPr lang="en-US" dirty="0"/>
              <a:t>.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vreba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. Pas </a:t>
            </a:r>
            <a:r>
              <a:rPr lang="en-US" dirty="0" err="1"/>
              <a:t>Bobi</a:t>
            </a:r>
            <a:r>
              <a:rPr lang="en-US" dirty="0"/>
              <a:t> </a:t>
            </a:r>
            <a:r>
              <a:rPr lang="en-US" dirty="0" err="1" smtClean="0"/>
              <a:t>laje</a:t>
            </a:r>
            <a:endParaRPr lang="sr-Latn-RS" dirty="0" smtClean="0"/>
          </a:p>
          <a:p>
            <a:pPr>
              <a:buNone/>
            </a:pP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macu</a:t>
            </a:r>
            <a:r>
              <a:rPr lang="en-US" dirty="0"/>
              <a:t>. On </a:t>
            </a:r>
            <a:r>
              <a:rPr lang="en-US" dirty="0" err="1"/>
              <a:t>voli</a:t>
            </a:r>
            <a:r>
              <a:rPr lang="en-US" dirty="0"/>
              <a:t> </a:t>
            </a:r>
            <a:r>
              <a:rPr lang="en-US" dirty="0" err="1"/>
              <a:t>slogu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200" dirty="0" smtClean="0"/>
              <a:t>2. Prepiši teskst pisanim slovima latinice. Crvenom bojom podvuci vlastite imenice a plavom zajedničke imenice u tekstu.</a:t>
            </a:r>
            <a:br>
              <a:rPr lang="sr-Latn-R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/>
              <a:t>Crtani</a:t>
            </a:r>
            <a:r>
              <a:rPr lang="en-US" dirty="0"/>
              <a:t> </a:t>
            </a:r>
            <a:r>
              <a:rPr lang="en-US" dirty="0" err="1"/>
              <a:t>junaci</a:t>
            </a:r>
            <a:endParaRPr lang="en-US" dirty="0"/>
          </a:p>
          <a:p>
            <a:pPr>
              <a:buNone/>
            </a:pPr>
            <a:r>
              <a:rPr lang="sr-Latn-RS" dirty="0" smtClean="0"/>
              <a:t>   </a:t>
            </a:r>
            <a:r>
              <a:rPr lang="en-US" dirty="0" smtClean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pamte</a:t>
            </a:r>
            <a:r>
              <a:rPr lang="en-US" dirty="0"/>
              <a:t> </a:t>
            </a:r>
            <a:r>
              <a:rPr lang="en-US" dirty="0" err="1"/>
              <a:t>junake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rasli</a:t>
            </a:r>
            <a:r>
              <a:rPr lang="en-US" dirty="0"/>
              <a:t>.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slikovnice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stripove</a:t>
            </a:r>
            <a:r>
              <a:rPr lang="en-US" dirty="0"/>
              <a:t> </a:t>
            </a:r>
            <a:r>
              <a:rPr lang="en-US" dirty="0" err="1"/>
              <a:t>upoznali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pse</a:t>
            </a:r>
            <a:r>
              <a:rPr lang="en-US" dirty="0"/>
              <a:t> </a:t>
            </a:r>
            <a:r>
              <a:rPr lang="en-US" dirty="0" err="1"/>
              <a:t>Plutona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Snupija</a:t>
            </a:r>
            <a:r>
              <a:rPr lang="en-US" dirty="0"/>
              <a:t>.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popularni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patak</a:t>
            </a:r>
            <a:r>
              <a:rPr lang="en-US" dirty="0"/>
              <a:t> </a:t>
            </a:r>
            <a:r>
              <a:rPr lang="en-US" dirty="0" err="1"/>
              <a:t>Paja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patka</a:t>
            </a:r>
            <a:r>
              <a:rPr lang="en-US" dirty="0"/>
              <a:t> </a:t>
            </a:r>
            <a:r>
              <a:rPr lang="en-US" dirty="0" err="1"/>
              <a:t>Pata</a:t>
            </a:r>
            <a:r>
              <a:rPr lang="en-US" dirty="0"/>
              <a:t>. </a:t>
            </a:r>
            <a:r>
              <a:rPr lang="en-US" dirty="0" err="1"/>
              <a:t>Avanture</a:t>
            </a:r>
            <a:r>
              <a:rPr lang="en-US" dirty="0"/>
              <a:t> Miki </a:t>
            </a:r>
            <a:r>
              <a:rPr lang="en-US" dirty="0" err="1"/>
              <a:t>Mausa</a:t>
            </a:r>
            <a:r>
              <a:rPr lang="en-US" dirty="0"/>
              <a:t>, Mini </a:t>
            </a:r>
            <a:r>
              <a:rPr lang="en-US" dirty="0" err="1"/>
              <a:t>Maus</a:t>
            </a:r>
            <a:r>
              <a:rPr lang="en-US" dirty="0"/>
              <a:t>, </a:t>
            </a:r>
            <a:r>
              <a:rPr lang="en-US" dirty="0" err="1"/>
              <a:t>slona</a:t>
            </a:r>
            <a:r>
              <a:rPr lang="en-US" dirty="0"/>
              <a:t> </a:t>
            </a:r>
            <a:r>
              <a:rPr lang="en-US" dirty="0" err="1"/>
              <a:t>Damba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lutka</a:t>
            </a:r>
            <a:r>
              <a:rPr lang="en-US" dirty="0"/>
              <a:t> </a:t>
            </a:r>
            <a:r>
              <a:rPr lang="en-US" dirty="0" err="1"/>
              <a:t>Pinokija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pomno</a:t>
            </a:r>
            <a:r>
              <a:rPr lang="en-US" dirty="0"/>
              <a:t> </a:t>
            </a:r>
            <a:r>
              <a:rPr lang="en-US" dirty="0" err="1"/>
              <a:t>pratili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         Dodatni zadatak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Napiši tri rečenice  pisanim slovima latinice tako da svaka sadrži i vlastitu i zajedničku imenicu.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500034" y="285728"/>
            <a:ext cx="914400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Dobro došli na čas srpskog jeziika!</vt:lpstr>
      <vt:lpstr>Napišite naslov:</vt:lpstr>
      <vt:lpstr>1. Prepiši tekst pisanim slovima latinice.</vt:lpstr>
      <vt:lpstr>2. Prepiši teskst pisanim slovima latinice. Crvenom bojom podvuci vlastite imenice a plavom zajedničke imenice u tekstu. </vt:lpstr>
      <vt:lpstr>         Dodatni zadatak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srpskog jeziika!</dc:title>
  <dc:creator>User</dc:creator>
  <cp:lastModifiedBy>User</cp:lastModifiedBy>
  <cp:revision>2</cp:revision>
  <dcterms:created xsi:type="dcterms:W3CDTF">2020-04-24T09:44:21Z</dcterms:created>
  <dcterms:modified xsi:type="dcterms:W3CDTF">2020-04-24T10:00:58Z</dcterms:modified>
</cp:coreProperties>
</file>